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BAA37-BC52-9C5F-8E12-92AE092CC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4B0C06-7A47-00FA-58DD-87CE62707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2ADA4-2BAF-4A4D-1DA1-C8247C2FA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176BC-FA35-3CAB-A455-88078626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94445-485E-F155-BA0E-39E1E013E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76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B6CD-A652-1B60-F70B-241037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384E9-0F4C-7137-3BCE-DD4EC6D99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1E58D-5344-4B9A-0D0B-0A3FB82DE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B08E3-0748-973C-E27A-5B2F62E35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B9F37-062E-10B3-4C97-2EB6E08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042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F34990-66C4-2FD4-2351-D59D0BE5B9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58D5F-7D20-2E3C-5415-78DAA72BF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D128F-DA13-DA10-C52D-5C5516C1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D0063-B560-1D1E-465F-A278C654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93721-0927-8287-CC67-23F12379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9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174E1-14CD-210F-3F33-96F7C04F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9CE60-0AED-CC67-D38E-77A081154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5A857-4319-4BD1-DB31-B26B9E62D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FC74B-F43E-96BA-A7B2-3D9085708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D628C-059F-0D87-AC1F-F8BE2CF8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61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1CA3-E01A-3412-BDBC-33DDAA147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C9966-C791-9778-3194-0D40454BD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E2FA4-BD91-A93E-FB45-2D82BAA86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E30B2-A00F-5563-0A59-3EDB04EC7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F4E55-F1CD-1E4E-BB55-DCC1D8B9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4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E90F2-36EE-7DFE-C159-345D9B9F4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CFCCB-23BA-52CD-6E94-A36E7CC05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E318F-1BD9-26B8-B395-F42DEFF09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0CD6A-0807-78A9-4E8F-55740F842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A7518-8AE7-68EC-B8B9-FF030312E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309FE-B7F1-AA25-655C-352C3081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7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BCFAE-B416-899D-9428-C6CB83FA8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A62EE6-DBCB-78FD-FA3F-0367B58F4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35532-A493-F384-B65F-C22074146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26B55-691B-C710-7817-42A0B1B1A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F21417-3546-22C3-25C6-F9E6DC9B57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806F05-1A7B-368A-5067-1876F5A80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87F8ED-8817-0D21-343B-462DFC9F8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41CB11-BCDB-D4F8-C637-F50A2D8D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28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F742-E16D-CA6F-46EF-6725DA6C0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05504-F42D-1126-BE31-8C4F527D5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B22E8-203A-7654-34AF-9D081BAA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9D3CA1-4299-E513-D152-C390618F1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28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17E738-F153-A975-38BC-D425F8E97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BBAB68-A6BB-423A-1881-2049F7DC0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5BEA6-94C1-EB15-2C33-4604A0FE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53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4E100-1D01-EDB2-DD19-128A96511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7165-C3E2-2C53-4F7B-123F51229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7D9E2D-9385-639B-9FC0-20747B708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E2416-BA7E-6309-2629-769B86BF3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AEFD99-7166-C229-454E-53B06922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17F33-CA5F-F7D2-9ACA-51C80819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9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AFD67-33B9-1615-417C-2E7263B9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EAE9D8-9862-3D20-B3C9-701BB36BD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F0E4E-0E26-392E-D23A-44E5BEEDA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30C8B-811D-AB39-CA5F-9F21CCEA8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20423-8E11-6CBC-5069-EF74CEF6A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FBB3A3-34F2-8FE4-6AEF-0ED1F19F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92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0AFD8D-F4A3-090D-5CDF-D02DA3983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E2619-D8F6-DE61-0D16-3FD60B643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E71A7-4AD9-7991-B99A-714960B04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7C84CA-6376-41DB-9CE8-0C785236A95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A9C7C-C2A8-42D4-B0CB-2843A5BB0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FBE67-5C00-1BE4-7D55-7EE1BF5CFA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6E1EEE-3CEF-4B9C-8C10-6F3F0A5D6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87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looking at a computer screen&#10;&#10;AI-generated content may be incorrect.">
            <a:extLst>
              <a:ext uri="{FF2B5EF4-FFF2-40B4-BE49-F238E27FC236}">
                <a16:creationId xmlns:a16="http://schemas.microsoft.com/office/drawing/2014/main" id="{99EE3E03-90DB-386A-4115-D833E4E7F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8566" cy="684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71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FB8F3-AF1D-4502-BEEB-D8007334C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8"/>
            <a:ext cx="12192000" cy="685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73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B0135D-6AAA-B93B-CEC2-0F2F34555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76"/>
            <a:ext cx="12192000" cy="68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44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E4C0B6-548E-7C65-32FE-F93A4D03A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52"/>
            <a:ext cx="12192000" cy="676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56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FE4D12-DBA6-50D8-6810-4F95CC11F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46"/>
            <a:ext cx="12192000" cy="680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27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erson looking at a screen&#10;&#10;AI-generated content may be incorrect.">
            <a:extLst>
              <a:ext uri="{FF2B5EF4-FFF2-40B4-BE49-F238E27FC236}">
                <a16:creationId xmlns:a16="http://schemas.microsoft.com/office/drawing/2014/main" id="{DEB5E2DD-EAF4-6009-631E-E6D91D02BA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342"/>
            <a:ext cx="12238752" cy="689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64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F320E3-D10E-939D-B723-3C4958C8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215" y="15240"/>
            <a:ext cx="12219215" cy="6842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96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0F8AFB-A544-4A5E-1659-81120152B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599"/>
            <a:ext cx="12192000" cy="692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20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D018ED-9F78-416C-1D59-83AB88D6E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18"/>
            <a:ext cx="12192000" cy="680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7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E3EC69-649B-E4DD-0D56-C5A5BA30C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136"/>
            <a:ext cx="12192000" cy="6778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0E06E0-7E14-0DF3-CCA5-07D30373ED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903"/>
          <a:stretch>
            <a:fillRect/>
          </a:stretch>
        </p:blipFill>
        <p:spPr>
          <a:xfrm>
            <a:off x="7347857" y="39736"/>
            <a:ext cx="4844143" cy="67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75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FDBDB6-8F60-36CA-60A4-F284C6C2D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63"/>
            <a:ext cx="12192000" cy="679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0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0658E-C266-E86A-EF0E-B7D60875A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37"/>
            <a:ext cx="12192000" cy="684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74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D0FE31-FF4E-87B6-87F3-252631397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7" y="0"/>
            <a:ext cx="121774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109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UMAR</dc:creator>
  <cp:lastModifiedBy>MUHAMMAD UMAR</cp:lastModifiedBy>
  <cp:revision>2</cp:revision>
  <dcterms:created xsi:type="dcterms:W3CDTF">2025-07-06T10:11:12Z</dcterms:created>
  <dcterms:modified xsi:type="dcterms:W3CDTF">2025-07-06T16:46:50Z</dcterms:modified>
</cp:coreProperties>
</file>

<file path=docProps/thumbnail.jpeg>
</file>